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12192000" cy="6858000"/>
  <p:notesSz cx="6731000" cy="98552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231"/>
    <a:srgbClr val="006DB7"/>
    <a:srgbClr val="FF6600"/>
    <a:srgbClr val="00CC99"/>
    <a:srgbClr val="660033"/>
    <a:srgbClr val="FC3601"/>
    <a:srgbClr val="4474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Helle Formatvorlage 2 - Akz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2DE63D5-997A-4646-A377-4702673A728D}" styleName="Helle Formatvorlage 2 - Akz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0A1B5D5-9B99-4C35-A422-299274C87663}" styleName="Mittlere Formatvorlage 1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45" autoAdjust="0"/>
    <p:restoredTop sz="92769" autoAdjust="0"/>
  </p:normalViewPr>
  <p:slideViewPr>
    <p:cSldViewPr>
      <p:cViewPr varScale="1">
        <p:scale>
          <a:sx n="107" d="100"/>
          <a:sy n="107" d="100"/>
        </p:scale>
        <p:origin x="296" y="1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1288" y="-120"/>
      </p:cViewPr>
      <p:guideLst>
        <p:guide orient="horz" pos="3104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3075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63075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05FB22B-947E-0140-B12C-22523810D68C}" type="slidenum">
              <a:rPr lang="de-DE" altLang="de-DE"/>
              <a:pPr>
                <a:defRPr/>
              </a:pPr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963" y="739775"/>
            <a:ext cx="6569075" cy="369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7125" cy="443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63075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63075"/>
            <a:ext cx="29162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D8A60CD-1CB8-DC47-9CA3-0D675122A782}" type="slidenum">
              <a:rPr lang="de-DE" altLang="de-DE"/>
              <a:pPr>
                <a:defRPr/>
              </a:pPr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GB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8112224" y="6453336"/>
            <a:ext cx="2844800" cy="2492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5A038B7-5E89-804C-8FCB-A6ACDD556C0C}" type="slidenum">
              <a:rPr lang="en-GB" altLang="de-DE" smtClean="0"/>
              <a:pPr>
                <a:defRPr/>
              </a:pPr>
              <a:t>‹#›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72835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8112224" y="6458743"/>
            <a:ext cx="2844800" cy="2492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9CE42C-7E48-234B-B4A8-4B880225287C}" type="slidenum">
              <a:rPr lang="en-GB" altLang="de-DE" smtClean="0"/>
              <a:pPr>
                <a:defRPr/>
              </a:pPr>
              <a:t>‹#›</a:t>
            </a:fld>
            <a:endParaRPr lang="en-GB" altLang="de-DE" dirty="0"/>
          </a:p>
        </p:txBody>
      </p:sp>
    </p:spTree>
    <p:extLst>
      <p:ext uri="{BB962C8B-B14F-4D97-AF65-F5344CB8AC3E}">
        <p14:creationId xmlns:p14="http://schemas.microsoft.com/office/powerpoint/2010/main" val="75601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A48B8-3861-2144-B2CE-625CDCEDB0CB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84106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B39D8-C6B0-0845-B944-D1263538B452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885557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F84B3-90B5-D24D-8101-D29C7B02536D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44555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FCFE3-14F5-4B4B-9ED9-FD3973ADB883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74171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02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16344B88-2883-BD41-A76C-32E01C82633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9" y="5662992"/>
            <a:ext cx="12178343" cy="1195008"/>
          </a:xfrm>
          <a:prstGeom prst="rect">
            <a:avLst/>
          </a:prstGeom>
        </p:spPr>
      </p:pic>
      <p:sp>
        <p:nvSpPr>
          <p:cNvPr id="1027" name="Titelplatzhalt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 dirty="0"/>
              <a:t>Titelmasterformat durch Klicken bearbeiten</a:t>
            </a:r>
            <a:endParaRPr lang="en-GB" altLang="en-US" dirty="0"/>
          </a:p>
        </p:txBody>
      </p:sp>
      <p:sp>
        <p:nvSpPr>
          <p:cNvPr id="1028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en-US"/>
              <a:t>Textmasterformat bearbeiten</a:t>
            </a:r>
          </a:p>
          <a:p>
            <a:pPr lvl="1"/>
            <a:r>
              <a:rPr lang="de-DE" altLang="en-US"/>
              <a:t>Zweite Ebene</a:t>
            </a:r>
          </a:p>
          <a:p>
            <a:pPr lvl="2"/>
            <a:r>
              <a:rPr lang="de-DE" altLang="en-US"/>
              <a:t>Dritte Ebene</a:t>
            </a:r>
          </a:p>
          <a:p>
            <a:pPr lvl="3"/>
            <a:r>
              <a:rPr lang="de-DE" altLang="en-US"/>
              <a:t>Vierte Ebene</a:t>
            </a:r>
          </a:p>
          <a:p>
            <a:pPr lvl="4"/>
            <a:r>
              <a:rPr lang="de-DE" altLang="en-US"/>
              <a:t>Fünfte Ebene</a:t>
            </a:r>
            <a:endParaRPr lang="en-GB" alt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184232" y="6458743"/>
            <a:ext cx="2844800" cy="2492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000" smtClean="0">
                <a:solidFill>
                  <a:schemeClr val="bg1"/>
                </a:solidFill>
                <a:latin typeface="Calibri" charset="0"/>
              </a:defRPr>
            </a:lvl1pPr>
          </a:lstStyle>
          <a:p>
            <a:pPr>
              <a:defRPr/>
            </a:pPr>
            <a:fld id="{EFD4E86D-B980-2444-8A06-96C9BE4E170D}" type="slidenum">
              <a:rPr lang="en-GB" altLang="de-DE" smtClean="0"/>
              <a:pPr>
                <a:defRPr/>
              </a:pPr>
              <a:t>‹#›</a:t>
            </a:fld>
            <a:endParaRPr lang="en-GB" alt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rgbClr val="FFC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FFC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6A145-8A9C-B28C-17A0-3E41E568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106" y="3429000"/>
            <a:ext cx="10363200" cy="1362075"/>
          </a:xfrm>
        </p:spPr>
        <p:txBody>
          <a:bodyPr/>
          <a:lstStyle/>
          <a:p>
            <a:r>
              <a:rPr lang="en-GB" sz="3600" dirty="0"/>
              <a:t>Artificial Intelligence in Nuclear Medicine – Current Status and Future Perspective</a:t>
            </a:r>
            <a:endParaRPr lang="en-AT" sz="3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03565A-4810-59B8-4D41-457C4253F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1928813"/>
            <a:ext cx="10363200" cy="1500187"/>
          </a:xfrm>
        </p:spPr>
        <p:txBody>
          <a:bodyPr/>
          <a:lstStyle/>
          <a:p>
            <a:r>
              <a:rPr lang="en-AT" sz="2400" dirty="0"/>
              <a:t>February 13-14</a:t>
            </a:r>
            <a:endParaRPr lang="en-AT" dirty="0"/>
          </a:p>
          <a:p>
            <a:r>
              <a:rPr lang="en-AT" sz="3600" dirty="0"/>
              <a:t>WELCOME TO THE ESMIT ONSITE COURSE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98105-1D95-E8CB-DED5-BFC2103235D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A48B8-3861-2144-B2CE-625CDCEDB0CB}" type="slidenum">
              <a:rPr lang="en-GB" altLang="de-DE" smtClean="0"/>
              <a:pPr>
                <a:defRPr/>
              </a:pPr>
              <a:t>1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550126342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20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Benutzerdefiniertes Design</vt:lpstr>
      <vt:lpstr>Artificial Intelligence in Nuclear Medicine – Current Status and Future Perspective</vt:lpstr>
    </vt:vector>
  </TitlesOfParts>
  <Company>Mac Vokativ14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rgregergerg</dc:title>
  <dc:creator>Mac Vokativ14</dc:creator>
  <cp:lastModifiedBy>Mirka Kurcikova</cp:lastModifiedBy>
  <cp:revision>84</cp:revision>
  <cp:lastPrinted>2005-08-17T08:15:08Z</cp:lastPrinted>
  <dcterms:created xsi:type="dcterms:W3CDTF">2005-08-15T15:01:52Z</dcterms:created>
  <dcterms:modified xsi:type="dcterms:W3CDTF">2025-02-13T06:07:14Z</dcterms:modified>
</cp:coreProperties>
</file>